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7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250B0-F004-4589-8122-23988FD835BF}" type="datetimeFigureOut">
              <a:rPr lang="en-IE" smtClean="0"/>
              <a:pPr/>
              <a:t>23/03/2017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3BD24-FCB4-4AA8-8F5F-DCEB98F4E8B7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This</a:t>
            </a:r>
            <a:r>
              <a:rPr lang="en-IE" baseline="0" dirty="0"/>
              <a:t> correlates with my findings on the census that my Great </a:t>
            </a:r>
            <a:r>
              <a:rPr lang="en-IE" baseline="0" dirty="0" err="1"/>
              <a:t>Great</a:t>
            </a:r>
            <a:r>
              <a:rPr lang="en-IE" baseline="0" dirty="0"/>
              <a:t> Grandfather had a brother named Edward, Father named Joseph and Mother named Bridget. Moreover, I know the family married into </a:t>
            </a:r>
            <a:r>
              <a:rPr lang="en-IE" baseline="0" dirty="0" err="1"/>
              <a:t>Murphys</a:t>
            </a:r>
            <a:r>
              <a:rPr lang="en-IE" baseline="0" dirty="0"/>
              <a:t> through his sister Margaret, also through the Census.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3BD24-FCB4-4AA8-8F5F-DCEB98F4E8B7}" type="slidenum">
              <a:rPr lang="en-IE" smtClean="0"/>
              <a:pPr/>
              <a:t>6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I know this is my William</a:t>
            </a:r>
            <a:r>
              <a:rPr lang="en-IE" baseline="0" dirty="0"/>
              <a:t> Harris as he died in 1888 which suits my other findings.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3BD24-FCB4-4AA8-8F5F-DCEB98F4E8B7}" type="slidenum">
              <a:rPr lang="en-IE" smtClean="0"/>
              <a:pPr/>
              <a:t>9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SEE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3BD24-FCB4-4AA8-8F5F-DCEB98F4E8B7}" type="slidenum">
              <a:rPr lang="en-IE" smtClean="0"/>
              <a:pPr/>
              <a:t>10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Search with</a:t>
            </a:r>
            <a:r>
              <a:rPr lang="en-IE" baseline="0" dirty="0"/>
              <a:t> Latitude and Longitude </a:t>
            </a:r>
            <a:r>
              <a:rPr lang="en-IE" baseline="0" dirty="0">
                <a:sym typeface="Wingdings" pitchFamily="2" charset="2"/>
              </a:rPr>
              <a:t> More members not mentioned on grave, </a:t>
            </a:r>
            <a:r>
              <a:rPr lang="en-IE" baseline="0" dirty="0" err="1">
                <a:sym typeface="Wingdings" pitchFamily="2" charset="2"/>
              </a:rPr>
              <a:t>eg</a:t>
            </a:r>
            <a:r>
              <a:rPr lang="en-IE" baseline="0" dirty="0">
                <a:sym typeface="Wingdings" pitchFamily="2" charset="2"/>
              </a:rPr>
              <a:t> John and Michael Harris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3BD24-FCB4-4AA8-8F5F-DCEB98F4E8B7}" type="slidenum">
              <a:rPr lang="en-IE" smtClean="0"/>
              <a:pPr/>
              <a:t>11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Can also search for surname in general</a:t>
            </a:r>
            <a:r>
              <a:rPr lang="en-IE" baseline="0" dirty="0"/>
              <a:t> and see what comes up and if any suit your </a:t>
            </a:r>
            <a:r>
              <a:rPr lang="en-IE" baseline="0"/>
              <a:t>other findings. 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3BD24-FCB4-4AA8-8F5F-DCEB98F4E8B7}" type="slidenum">
              <a:rPr lang="en-IE" smtClean="0"/>
              <a:pPr/>
              <a:t>12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Need </a:t>
            </a:r>
            <a:r>
              <a:rPr lang="en-IE" dirty="0" err="1"/>
              <a:t>djvu</a:t>
            </a:r>
            <a:r>
              <a:rPr lang="en-IE" baseline="0" dirty="0"/>
              <a:t> to see, get </a:t>
            </a:r>
            <a:r>
              <a:rPr lang="en-IE" baseline="0" dirty="0" err="1"/>
              <a:t>pics</a:t>
            </a:r>
            <a:r>
              <a:rPr lang="en-IE" baseline="0" dirty="0"/>
              <a:t> on computers in college.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3BD24-FCB4-4AA8-8F5F-DCEB98F4E8B7}" type="slidenum">
              <a:rPr lang="en-IE" smtClean="0"/>
              <a:pPr/>
              <a:t>14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Need </a:t>
            </a:r>
            <a:r>
              <a:rPr lang="en-IE" dirty="0" err="1"/>
              <a:t>dkvu</a:t>
            </a:r>
            <a:r>
              <a:rPr lang="en-IE" baseline="0" dirty="0"/>
              <a:t> to see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3BD24-FCB4-4AA8-8F5F-DCEB98F4E8B7}" type="slidenum">
              <a:rPr lang="en-IE" smtClean="0"/>
              <a:pPr/>
              <a:t>15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Add page</a:t>
            </a:r>
            <a:r>
              <a:rPr lang="en-IE" baseline="0" dirty="0"/>
              <a:t> with example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3BD24-FCB4-4AA8-8F5F-DCEB98F4E8B7}" type="slidenum">
              <a:rPr lang="en-IE" smtClean="0"/>
              <a:pPr/>
              <a:t>17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A686-525C-4E30-A97F-B5A5FB49154C}" type="datetimeFigureOut">
              <a:rPr lang="en-IE" smtClean="0"/>
              <a:pPr/>
              <a:t>23/03/2017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03EA7-3351-4C84-B2FC-F1D024B0042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A686-525C-4E30-A97F-B5A5FB49154C}" type="datetimeFigureOut">
              <a:rPr lang="en-IE" smtClean="0"/>
              <a:pPr/>
              <a:t>23/03/2017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03EA7-3351-4C84-B2FC-F1D024B0042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A686-525C-4E30-A97F-B5A5FB49154C}" type="datetimeFigureOut">
              <a:rPr lang="en-IE" smtClean="0"/>
              <a:pPr/>
              <a:t>23/03/2017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03EA7-3351-4C84-B2FC-F1D024B0042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A686-525C-4E30-A97F-B5A5FB49154C}" type="datetimeFigureOut">
              <a:rPr lang="en-IE" smtClean="0"/>
              <a:pPr/>
              <a:t>23/03/2017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03EA7-3351-4C84-B2FC-F1D024B0042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A686-525C-4E30-A97F-B5A5FB49154C}" type="datetimeFigureOut">
              <a:rPr lang="en-IE" smtClean="0"/>
              <a:pPr/>
              <a:t>23/03/2017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03EA7-3351-4C84-B2FC-F1D024B0042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A686-525C-4E30-A97F-B5A5FB49154C}" type="datetimeFigureOut">
              <a:rPr lang="en-IE" smtClean="0"/>
              <a:pPr/>
              <a:t>23/03/2017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03EA7-3351-4C84-B2FC-F1D024B0042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A686-525C-4E30-A97F-B5A5FB49154C}" type="datetimeFigureOut">
              <a:rPr lang="en-IE" smtClean="0"/>
              <a:pPr/>
              <a:t>23/03/2017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03EA7-3351-4C84-B2FC-F1D024B0042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A686-525C-4E30-A97F-B5A5FB49154C}" type="datetimeFigureOut">
              <a:rPr lang="en-IE" smtClean="0"/>
              <a:pPr/>
              <a:t>23/03/2017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03EA7-3351-4C84-B2FC-F1D024B0042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A686-525C-4E30-A97F-B5A5FB49154C}" type="datetimeFigureOut">
              <a:rPr lang="en-IE" smtClean="0"/>
              <a:pPr/>
              <a:t>23/03/2017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03EA7-3351-4C84-B2FC-F1D024B0042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A686-525C-4E30-A97F-B5A5FB49154C}" type="datetimeFigureOut">
              <a:rPr lang="en-IE" smtClean="0"/>
              <a:pPr/>
              <a:t>23/03/2017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03EA7-3351-4C84-B2FC-F1D024B0042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A686-525C-4E30-A97F-B5A5FB49154C}" type="datetimeFigureOut">
              <a:rPr lang="en-IE" smtClean="0"/>
              <a:pPr/>
              <a:t>23/03/2017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03EA7-3351-4C84-B2FC-F1D024B0042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9A686-525C-4E30-A97F-B5A5FB49154C}" type="datetimeFigureOut">
              <a:rPr lang="en-IE" smtClean="0"/>
              <a:pPr/>
              <a:t>23/03/2017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03EA7-3351-4C84-B2FC-F1D024B00425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7800" y="-1828800"/>
            <a:ext cx="15240000" cy="1016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0960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E" dirty="0">
                <a:latin typeface="Berlin Sans FB" pitchFamily="34" charset="0"/>
              </a:rPr>
              <a:t>Graveyards and Burial</a:t>
            </a:r>
            <a:br>
              <a:rPr lang="en-IE" dirty="0">
                <a:latin typeface="Berlin Sans FB" pitchFamily="34" charset="0"/>
              </a:rPr>
            </a:br>
            <a:r>
              <a:rPr lang="en-IE" dirty="0">
                <a:latin typeface="Berlin Sans FB" pitchFamily="34" charset="0"/>
              </a:rPr>
              <a:t> Records</a:t>
            </a:r>
            <a:br>
              <a:rPr lang="en-IE" dirty="0">
                <a:latin typeface="Berlin Sans FB" pitchFamily="34" charset="0"/>
              </a:rPr>
            </a:br>
            <a:r>
              <a:rPr lang="en-IE" dirty="0">
                <a:latin typeface="Berlin Sans FB" pitchFamily="34" charset="0"/>
              </a:rPr>
              <a:t> as Genealogical Sources</a:t>
            </a:r>
            <a:r>
              <a:rPr lang="en-IE" dirty="0"/>
              <a:t>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4988" y="1690688"/>
            <a:ext cx="55340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" y="390525"/>
            <a:ext cx="889635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619125"/>
            <a:ext cx="87630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304800"/>
            <a:ext cx="90392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10200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Registers of the Mount St. Lawrence Extension (1960-2010) and Mount St. Oliver (1978-1998) are also accessible through Limerick.ie. </a:t>
            </a:r>
            <a:br>
              <a:rPr lang="en-US" dirty="0"/>
            </a:br>
            <a:endParaRPr lang="en-I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9775" y="414338"/>
            <a:ext cx="512445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57200"/>
            <a:ext cx="50863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9125"/>
            <a:ext cx="91440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450" y="947738"/>
            <a:ext cx="42291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8" y="752475"/>
            <a:ext cx="755332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500188"/>
            <a:ext cx="73437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>
                <a:latin typeface="Berlin Sans FB" pitchFamily="34" charset="0"/>
              </a:rPr>
              <a:t>Mount St. Lawrence Cemetery Limerick.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>
                <a:latin typeface="Berlin Sans FB" pitchFamily="34" charset="0"/>
              </a:rPr>
              <a:t>This </a:t>
            </a:r>
            <a:r>
              <a:rPr lang="en-IE" dirty="0">
                <a:latin typeface="Berlin Sans FB" pitchFamily="34" charset="0"/>
              </a:rPr>
              <a:t>cemetery </a:t>
            </a:r>
            <a:r>
              <a:rPr lang="en-US" dirty="0">
                <a:latin typeface="Berlin Sans FB" pitchFamily="34" charset="0"/>
              </a:rPr>
              <a:t>opened in 1849. </a:t>
            </a:r>
          </a:p>
          <a:p>
            <a:r>
              <a:rPr lang="en-US" dirty="0">
                <a:latin typeface="Berlin Sans FB" pitchFamily="34" charset="0"/>
              </a:rPr>
              <a:t>Since its opening, it has acted as the primary place for burial for the diverse population of Limerick</a:t>
            </a:r>
          </a:p>
          <a:p>
            <a:r>
              <a:rPr lang="en-US" dirty="0">
                <a:latin typeface="Berlin Sans FB" pitchFamily="34" charset="0"/>
              </a:rPr>
              <a:t>Mount Saint Lawrence Cemetery has a searchable database that makes it easy to locate graves and their records. </a:t>
            </a:r>
          </a:p>
          <a:p>
            <a:endParaRPr lang="en-IE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35242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600200"/>
            <a:ext cx="51530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27336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417638"/>
            <a:ext cx="6467475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09" y="1600200"/>
            <a:ext cx="52387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838200"/>
            <a:ext cx="27717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57200"/>
            <a:ext cx="4572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785813"/>
            <a:ext cx="90106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86677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213</Words>
  <Application>Microsoft Office PowerPoint</Application>
  <PresentationFormat>On-screen Show (4:3)</PresentationFormat>
  <Paragraphs>22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Berlin Sans FB</vt:lpstr>
      <vt:lpstr>Calibri</vt:lpstr>
      <vt:lpstr>Wingdings</vt:lpstr>
      <vt:lpstr>Office Theme</vt:lpstr>
      <vt:lpstr>Graveyards and Burial  Records  as Genealogical Sources. </vt:lpstr>
      <vt:lpstr>Mount St. Lawrence Cemetery Limerick.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Registers of the Mount St. Lawrence Extension (1960-2010) and Mount St. Oliver (1978-1998) are also accessible through Limerick.ie.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Graveyards and Burial  Records  as Genealogical Sources. </dc:title>
  <dc:creator>xkate</dc:creator>
  <cp:lastModifiedBy>Kate Harr</cp:lastModifiedBy>
  <cp:revision>5</cp:revision>
  <dcterms:created xsi:type="dcterms:W3CDTF">2017-02-23T13:48:45Z</dcterms:created>
  <dcterms:modified xsi:type="dcterms:W3CDTF">2017-03-24T00:03:13Z</dcterms:modified>
</cp:coreProperties>
</file>