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92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411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595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81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522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0384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44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627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529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446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323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65D2C-8361-415E-B1FC-16FA3E2610AC}" type="datetimeFigureOut">
              <a:rPr lang="en-IE" smtClean="0"/>
              <a:t>03/04/2017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4017-3B6E-4C05-BEE0-DBC5847E1A7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9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wnlands.ie/" TargetMode="External"/><Relationship Id="rId2" Type="http://schemas.openxmlformats.org/officeDocument/2006/relationships/hyperlink" Target="http://www.askaboutireland.ie/griffith-valu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Griffith's Valuation</a:t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What it is and how to use it.</a:t>
            </a:r>
          </a:p>
        </p:txBody>
      </p:sp>
    </p:spTree>
    <p:extLst>
      <p:ext uri="{BB962C8B-B14F-4D97-AF65-F5344CB8AC3E}">
        <p14:creationId xmlns:p14="http://schemas.microsoft.com/office/powerpoint/2010/main" val="47463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 history.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Griffith's Valuation</a:t>
            </a:r>
            <a:r>
              <a:rPr lang="en-GB" dirty="0"/>
              <a:t> was a boundary and land valuation survey of Ireland completed in 1868</a:t>
            </a:r>
          </a:p>
          <a:p>
            <a:r>
              <a:rPr lang="en-IE" b="1" dirty="0"/>
              <a:t>Sir Richard John Griffith</a:t>
            </a:r>
          </a:p>
          <a:p>
            <a:r>
              <a:rPr lang="en-IE" b="1" dirty="0"/>
              <a:t>It recorded who owned the land and if they rented the site. </a:t>
            </a:r>
          </a:p>
          <a:p>
            <a:r>
              <a:rPr lang="en-IE" b="1" dirty="0"/>
              <a:t>It lists who the landlord is of that individual, and how much they paid or rented for the plot of land and buildings on it.</a:t>
            </a:r>
          </a:p>
          <a:p>
            <a:pPr marL="0" indent="0">
              <a:buNone/>
            </a:pPr>
            <a:endParaRPr lang="en-IE" b="1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0157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It can be helpful in finding your ancestral grounds, if you are able to find a connection via other records to that particular family member.</a:t>
            </a:r>
          </a:p>
          <a:p>
            <a:r>
              <a:rPr lang="en-IE" dirty="0"/>
              <a:t>It can be used to establish the wealth and/or profession of particular ancestors.</a:t>
            </a:r>
          </a:p>
          <a:p>
            <a:r>
              <a:rPr lang="en-IE" dirty="0"/>
              <a:t>A very good source for finding names in areas predating the census</a:t>
            </a:r>
          </a:p>
          <a:p>
            <a:pPr lvl="1"/>
            <a:r>
              <a:rPr lang="en-IE" dirty="0"/>
              <a:t>For example, if you know the registered birth place of an ancestor, you can search the valuation for that area, and find ancestors and their lands.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485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site.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http://www.askaboutireland.ie/griffith-valuation/</a:t>
            </a:r>
            <a:endParaRPr lang="en-IE" dirty="0"/>
          </a:p>
          <a:p>
            <a:r>
              <a:rPr lang="en-IE" dirty="0"/>
              <a:t>It provides a simple search engine, with the most basic option of searching for a surname. </a:t>
            </a:r>
          </a:p>
          <a:p>
            <a:pPr lvl="1"/>
            <a:r>
              <a:rPr lang="en-IE" dirty="0"/>
              <a:t>Advanced options allow for a full name search, a county search, and a barony/parish/union search</a:t>
            </a:r>
          </a:p>
          <a:p>
            <a:r>
              <a:rPr lang="en-IE" dirty="0"/>
              <a:t>It is helpful to use this site </a:t>
            </a:r>
            <a:r>
              <a:rPr lang="en-IE" dirty="0">
                <a:hlinkClick r:id="rId3"/>
              </a:rPr>
              <a:t>https://www.townlands.ie/</a:t>
            </a:r>
            <a:r>
              <a:rPr lang="en-IE" dirty="0"/>
              <a:t> to find out the townland and parish information to enter, as it can help narrow down your search, or it offers a map of townlands, if you find an ancestors plot of land.</a:t>
            </a:r>
          </a:p>
        </p:txBody>
      </p:sp>
    </p:spTree>
    <p:extLst>
      <p:ext uri="{BB962C8B-B14F-4D97-AF65-F5344CB8AC3E}">
        <p14:creationId xmlns:p14="http://schemas.microsoft.com/office/powerpoint/2010/main" val="417603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The search results will have many options. There will be a list of names, and the parish they lived in. there are then two options.</a:t>
            </a:r>
          </a:p>
          <a:p>
            <a:pPr lvl="1"/>
            <a:r>
              <a:rPr lang="en-IE" dirty="0"/>
              <a:t>View a map, or view the document.</a:t>
            </a:r>
          </a:p>
          <a:p>
            <a:r>
              <a:rPr lang="en-IE" dirty="0"/>
              <a:t>The document has a lot of information. </a:t>
            </a:r>
            <a:r>
              <a:rPr lang="en-IE" dirty="0" err="1"/>
              <a:t>Itll</a:t>
            </a:r>
            <a:r>
              <a:rPr lang="en-IE" dirty="0"/>
              <a:t> be a list compiled of all </a:t>
            </a:r>
            <a:r>
              <a:rPr lang="en-IE" dirty="0" err="1"/>
              <a:t>landwoners</a:t>
            </a:r>
            <a:r>
              <a:rPr lang="en-IE" dirty="0"/>
              <a:t> and who they pay rent to, </a:t>
            </a:r>
            <a:r>
              <a:rPr lang="en-IE" dirty="0" err="1"/>
              <a:t>ie</a:t>
            </a:r>
            <a:r>
              <a:rPr lang="en-IE" dirty="0"/>
              <a:t> landlords.</a:t>
            </a:r>
          </a:p>
          <a:p>
            <a:pPr lvl="1"/>
            <a:r>
              <a:rPr lang="en-IE" dirty="0"/>
              <a:t>The valuation tells of what is on the property, ranging from no land, indicating fields, to houses, gardens and offices. House will be clearly indicated on the map</a:t>
            </a:r>
          </a:p>
          <a:p>
            <a:pPr lvl="1"/>
            <a:r>
              <a:rPr lang="en-IE" dirty="0"/>
              <a:t>The letters A, R, and P, in the area section stand for acres, roods and poles</a:t>
            </a:r>
          </a:p>
          <a:p>
            <a:r>
              <a:rPr lang="en-GB" dirty="0"/>
              <a:t>An acre is 4840 </a:t>
            </a:r>
            <a:r>
              <a:rPr lang="en-GB" dirty="0" err="1"/>
              <a:t>sq</a:t>
            </a:r>
            <a:r>
              <a:rPr lang="en-GB" dirty="0"/>
              <a:t> yards.</a:t>
            </a:r>
          </a:p>
          <a:p>
            <a:r>
              <a:rPr lang="en-GB" dirty="0"/>
              <a:t>A rood is a quarter of an acre</a:t>
            </a:r>
          </a:p>
          <a:p>
            <a:r>
              <a:rPr lang="en-GB" dirty="0"/>
              <a:t>A pole is 1/40</a:t>
            </a:r>
            <a:r>
              <a:rPr lang="en-GB" baseline="30000" dirty="0"/>
              <a:t>th</a:t>
            </a:r>
            <a:r>
              <a:rPr lang="en-GB" dirty="0"/>
              <a:t> of a rood</a:t>
            </a:r>
          </a:p>
        </p:txBody>
      </p:sp>
    </p:spTree>
    <p:extLst>
      <p:ext uri="{BB962C8B-B14F-4D97-AF65-F5344CB8AC3E}">
        <p14:creationId xmlns:p14="http://schemas.microsoft.com/office/powerpoint/2010/main" val="336492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Brackets denote relationships – land managed by multiple people, </a:t>
            </a:r>
            <a:r>
              <a:rPr lang="en-IE" dirty="0" err="1"/>
              <a:t>ie</a:t>
            </a:r>
            <a:r>
              <a:rPr lang="en-IE" dirty="0"/>
              <a:t> a family or community, or owned by the same person.</a:t>
            </a:r>
          </a:p>
          <a:p>
            <a:r>
              <a:rPr lang="en-IE" dirty="0"/>
              <a:t>There may be more then one type of land owned by a person, so it has a separate row for area and price. This divide is based on soil quality. A grade or B grade.</a:t>
            </a:r>
          </a:p>
          <a:p>
            <a:r>
              <a:rPr lang="en-IE" dirty="0"/>
              <a:t>Lower case letters denote what house a person lived in </a:t>
            </a:r>
            <a:r>
              <a:rPr lang="en-IE"/>
              <a:t>on the map.</a:t>
            </a:r>
            <a:endParaRPr lang="en-IE" dirty="0"/>
          </a:p>
          <a:p>
            <a:r>
              <a:rPr lang="en-IE" dirty="0"/>
              <a:t>Finally there is the value of the land, in the form of Pound (£), shillings (s) and pence (d). Buildings and land are valued </a:t>
            </a:r>
            <a:r>
              <a:rPr lang="en-IE" dirty="0" err="1"/>
              <a:t>seperatley</a:t>
            </a:r>
            <a:r>
              <a:rPr lang="en-IE" dirty="0"/>
              <a:t>, and then together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530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Map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key in the </a:t>
            </a:r>
            <a:r>
              <a:rPr lang="en-IE" dirty="0" smtClean="0"/>
              <a:t>valuation </a:t>
            </a:r>
            <a:r>
              <a:rPr lang="en-IE" dirty="0" smtClean="0"/>
              <a:t>is the key to the map.</a:t>
            </a:r>
          </a:p>
          <a:p>
            <a:r>
              <a:rPr lang="en-IE" dirty="0" smtClean="0"/>
              <a:t>The corresponding lot, and subdivisions appear on the map view, along with the buildings per site</a:t>
            </a:r>
          </a:p>
          <a:p>
            <a:pPr lvl="1"/>
            <a:r>
              <a:rPr lang="en-IE" dirty="0" smtClean="0"/>
              <a:t>For example, the larger lot 7 is divided into 7A and  7B, each with its own tenants.  The reason for this is because a person may own multiple plots of </a:t>
            </a:r>
            <a:r>
              <a:rPr lang="en-IE" dirty="0" smtClean="0"/>
              <a:t>land</a:t>
            </a:r>
            <a:endParaRPr lang="en-IE" dirty="0"/>
          </a:p>
          <a:p>
            <a:pPr lvl="1"/>
            <a:r>
              <a:rPr lang="en-IE" dirty="0" smtClean="0"/>
              <a:t>Within this, a farmers house will be marked as “a” and any </a:t>
            </a:r>
            <a:r>
              <a:rPr lang="en-IE" dirty="0" smtClean="0"/>
              <a:t>other buildings on </a:t>
            </a:r>
            <a:r>
              <a:rPr lang="en-IE" dirty="0" smtClean="0"/>
              <a:t>the lot are </a:t>
            </a:r>
            <a:r>
              <a:rPr lang="en-IE" dirty="0" smtClean="0"/>
              <a:t>then </a:t>
            </a:r>
            <a:r>
              <a:rPr lang="en-IE" dirty="0" smtClean="0"/>
              <a:t>ranked “b” “c” </a:t>
            </a:r>
            <a:r>
              <a:rPr lang="en-IE" dirty="0" smtClean="0"/>
              <a:t>etc.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6371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537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Griffith's Valuation </vt:lpstr>
      <vt:lpstr>A history.</vt:lpstr>
      <vt:lpstr>USES:</vt:lpstr>
      <vt:lpstr>The site.</vt:lpstr>
      <vt:lpstr>PowerPoint Presentation</vt:lpstr>
      <vt:lpstr>PowerPoint Presentation</vt:lpstr>
      <vt:lpstr>The 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Griffith's Valuation</dc:title>
  <dc:creator>Quinn Forskit</dc:creator>
  <cp:lastModifiedBy>Quinn Forskit</cp:lastModifiedBy>
  <cp:revision>8</cp:revision>
  <dcterms:created xsi:type="dcterms:W3CDTF">2017-02-14T16:17:39Z</dcterms:created>
  <dcterms:modified xsi:type="dcterms:W3CDTF">2017-04-03T12:20:06Z</dcterms:modified>
</cp:coreProperties>
</file>